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1ACBC-BF54-4B63-A6DD-B4F4F181C98B}" v="12" dt="2023-12-18T21:14:51.9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Βασίλης Γκίκας" userId="74e7fc606e3da605" providerId="LiveId" clId="{0F31ACBC-BF54-4B63-A6DD-B4F4F181C98B}"/>
    <pc:docChg chg="undo custSel addSld delSld modSld">
      <pc:chgData name="Βασίλης Γκίκας" userId="74e7fc606e3da605" providerId="LiveId" clId="{0F31ACBC-BF54-4B63-A6DD-B4F4F181C98B}" dt="2023-12-18T21:14:59.718" v="792" actId="2711"/>
      <pc:docMkLst>
        <pc:docMk/>
      </pc:docMkLst>
      <pc:sldChg chg="addSp delSp modSp mod setBg addAnim">
        <pc:chgData name="Βασίλης Γκίκας" userId="74e7fc606e3da605" providerId="LiveId" clId="{0F31ACBC-BF54-4B63-A6DD-B4F4F181C98B}" dt="2023-12-18T21:14:51.932" v="791" actId="2711"/>
        <pc:sldMkLst>
          <pc:docMk/>
          <pc:sldMk cId="1466581649" sldId="256"/>
        </pc:sldMkLst>
        <pc:spChg chg="mod">
          <ac:chgData name="Βασίλης Γκίκας" userId="74e7fc606e3da605" providerId="LiveId" clId="{0F31ACBC-BF54-4B63-A6DD-B4F4F181C98B}" dt="2023-12-18T21:14:47.342" v="790" actId="2711"/>
          <ac:spMkLst>
            <pc:docMk/>
            <pc:sldMk cId="1466581649" sldId="256"/>
            <ac:spMk id="2" creationId="{61B4B979-D4DF-7B6B-C9B0-C7B7FD2D0BCA}"/>
          </ac:spMkLst>
        </pc:spChg>
        <pc:spChg chg="mod">
          <ac:chgData name="Βασίλης Γκίκας" userId="74e7fc606e3da605" providerId="LiveId" clId="{0F31ACBC-BF54-4B63-A6DD-B4F4F181C98B}" dt="2023-12-18T21:14:51.932" v="791" actId="2711"/>
          <ac:spMkLst>
            <pc:docMk/>
            <pc:sldMk cId="1466581649" sldId="256"/>
            <ac:spMk id="3" creationId="{BDC5AC9E-9672-446E-E303-1E3F745738F6}"/>
          </ac:spMkLst>
        </pc:spChg>
        <pc:spChg chg="add del">
          <ac:chgData name="Βασίλης Γκίκας" userId="74e7fc606e3da605" providerId="LiveId" clId="{0F31ACBC-BF54-4B63-A6DD-B4F4F181C98B}" dt="2023-12-18T21:06:31.400" v="534" actId="26606"/>
          <ac:spMkLst>
            <pc:docMk/>
            <pc:sldMk cId="1466581649" sldId="256"/>
            <ac:spMk id="9" creationId="{3768F94E-2BF1-56A5-87AC-0C427079334B}"/>
          </ac:spMkLst>
        </pc:spChg>
        <pc:spChg chg="add del">
          <ac:chgData name="Βασίλης Γκίκας" userId="74e7fc606e3da605" providerId="LiveId" clId="{0F31ACBC-BF54-4B63-A6DD-B4F4F181C98B}" dt="2023-12-18T21:06:31.400" v="534" actId="26606"/>
          <ac:spMkLst>
            <pc:docMk/>
            <pc:sldMk cId="1466581649" sldId="256"/>
            <ac:spMk id="11" creationId="{393D8CD4-7FBE-9118-0CEB-9C1A2FA6AE5A}"/>
          </ac:spMkLst>
        </pc:spChg>
        <pc:spChg chg="add del">
          <ac:chgData name="Βασίλης Γκίκας" userId="74e7fc606e3da605" providerId="LiveId" clId="{0F31ACBC-BF54-4B63-A6DD-B4F4F181C98B}" dt="2023-12-18T21:06:27.431" v="529" actId="26606"/>
          <ac:spMkLst>
            <pc:docMk/>
            <pc:sldMk cId="1466581649" sldId="256"/>
            <ac:spMk id="14" creationId="{6D3A378B-30F2-677E-ADE3-D99793471434}"/>
          </ac:spMkLst>
        </pc:spChg>
        <pc:spChg chg="add del">
          <ac:chgData name="Βασίλης Γκίκας" userId="74e7fc606e3da605" providerId="LiveId" clId="{0F31ACBC-BF54-4B63-A6DD-B4F4F181C98B}" dt="2023-12-18T21:06:27.431" v="529" actId="26606"/>
          <ac:spMkLst>
            <pc:docMk/>
            <pc:sldMk cId="1466581649" sldId="256"/>
            <ac:spMk id="19" creationId="{9C23378E-16EF-7D77-ECA0-65A9A9CBCAEA}"/>
          </ac:spMkLst>
        </pc:spChg>
        <pc:spChg chg="add del">
          <ac:chgData name="Βασίλης Γκίκας" userId="74e7fc606e3da605" providerId="LiveId" clId="{0F31ACBC-BF54-4B63-A6DD-B4F4F181C98B}" dt="2023-12-18T21:06:27.431" v="529" actId="26606"/>
          <ac:spMkLst>
            <pc:docMk/>
            <pc:sldMk cId="1466581649" sldId="256"/>
            <ac:spMk id="21" creationId="{EE0CB3F7-D607-DD27-6318-D95A7FBB1439}"/>
          </ac:spMkLst>
        </pc:spChg>
        <pc:spChg chg="add del">
          <ac:chgData name="Βασίλης Γκίκας" userId="74e7fc606e3da605" providerId="LiveId" clId="{0F31ACBC-BF54-4B63-A6DD-B4F4F181C98B}" dt="2023-12-18T21:06:30.443" v="531" actId="26606"/>
          <ac:spMkLst>
            <pc:docMk/>
            <pc:sldMk cId="1466581649" sldId="256"/>
            <ac:spMk id="24" creationId="{91142880-CCE0-FFDD-4C36-B91563D7A971}"/>
          </ac:spMkLst>
        </pc:spChg>
        <pc:spChg chg="add del">
          <ac:chgData name="Βασίλης Γκίκας" userId="74e7fc606e3da605" providerId="LiveId" clId="{0F31ACBC-BF54-4B63-A6DD-B4F4F181C98B}" dt="2023-12-18T21:06:30.443" v="531" actId="26606"/>
          <ac:spMkLst>
            <pc:docMk/>
            <pc:sldMk cId="1466581649" sldId="256"/>
            <ac:spMk id="25" creationId="{C3C16EE1-BD95-1B6B-19EE-CA488BF8A718}"/>
          </ac:spMkLst>
        </pc:spChg>
        <pc:spChg chg="add del">
          <ac:chgData name="Βασίλης Γκίκας" userId="74e7fc606e3da605" providerId="LiveId" clId="{0F31ACBC-BF54-4B63-A6DD-B4F4F181C98B}" dt="2023-12-18T21:06:30.443" v="531" actId="26606"/>
          <ac:spMkLst>
            <pc:docMk/>
            <pc:sldMk cId="1466581649" sldId="256"/>
            <ac:spMk id="26" creationId="{BA92B218-A20E-08A3-6FD4-A65AE5AA5C4F}"/>
          </ac:spMkLst>
        </pc:spChg>
        <pc:spChg chg="add del">
          <ac:chgData name="Βασίλης Γκίκας" userId="74e7fc606e3da605" providerId="LiveId" clId="{0F31ACBC-BF54-4B63-A6DD-B4F4F181C98B}" dt="2023-12-18T21:06:31.390" v="533" actId="26606"/>
          <ac:spMkLst>
            <pc:docMk/>
            <pc:sldMk cId="1466581649" sldId="256"/>
            <ac:spMk id="29" creationId="{6D3A378B-30F2-677E-ADE3-D99793471434}"/>
          </ac:spMkLst>
        </pc:spChg>
        <pc:spChg chg="add del">
          <ac:chgData name="Βασίλης Γκίκας" userId="74e7fc606e3da605" providerId="LiveId" clId="{0F31ACBC-BF54-4B63-A6DD-B4F4F181C98B}" dt="2023-12-18T21:06:31.390" v="533" actId="26606"/>
          <ac:spMkLst>
            <pc:docMk/>
            <pc:sldMk cId="1466581649" sldId="256"/>
            <ac:spMk id="30" creationId="{9C23378E-16EF-7D77-ECA0-65A9A9CBCAEA}"/>
          </ac:spMkLst>
        </pc:spChg>
        <pc:spChg chg="add del">
          <ac:chgData name="Βασίλης Γκίκας" userId="74e7fc606e3da605" providerId="LiveId" clId="{0F31ACBC-BF54-4B63-A6DD-B4F4F181C98B}" dt="2023-12-18T21:06:31.390" v="533" actId="26606"/>
          <ac:spMkLst>
            <pc:docMk/>
            <pc:sldMk cId="1466581649" sldId="256"/>
            <ac:spMk id="31" creationId="{EE0CB3F7-D607-DD27-6318-D95A7FBB1439}"/>
          </ac:spMkLst>
        </pc:spChg>
        <pc:spChg chg="add del mod">
          <ac:chgData name="Βασίλης Γκίκας" userId="74e7fc606e3da605" providerId="LiveId" clId="{0F31ACBC-BF54-4B63-A6DD-B4F4F181C98B}" dt="2023-12-18T21:06:38.911" v="537" actId="478"/>
          <ac:spMkLst>
            <pc:docMk/>
            <pc:sldMk cId="1466581649" sldId="256"/>
            <ac:spMk id="34" creationId="{91142880-CCE0-FFDD-4C36-B91563D7A971}"/>
          </ac:spMkLst>
        </pc:spChg>
        <pc:spChg chg="add del">
          <ac:chgData name="Βασίλης Γκίκας" userId="74e7fc606e3da605" providerId="LiveId" clId="{0F31ACBC-BF54-4B63-A6DD-B4F4F181C98B}" dt="2023-12-18T21:06:36.669" v="535" actId="478"/>
          <ac:spMkLst>
            <pc:docMk/>
            <pc:sldMk cId="1466581649" sldId="256"/>
            <ac:spMk id="35" creationId="{C3C16EE1-BD95-1B6B-19EE-CA488BF8A718}"/>
          </ac:spMkLst>
        </pc:spChg>
        <pc:spChg chg="add del">
          <ac:chgData name="Βασίλης Γκίκας" userId="74e7fc606e3da605" providerId="LiveId" clId="{0F31ACBC-BF54-4B63-A6DD-B4F4F181C98B}" dt="2023-12-18T21:06:42.153" v="538" actId="478"/>
          <ac:spMkLst>
            <pc:docMk/>
            <pc:sldMk cId="1466581649" sldId="256"/>
            <ac:spMk id="36" creationId="{BA92B218-A20E-08A3-6FD4-A65AE5AA5C4F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42" creationId="{66D61E08-70C3-48D8-BEA0-787111DC30DA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44" creationId="{FC55298F-0AE5-478E-AD2B-03C2614C583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46" creationId="{C180E4EA-0B63-4779-A895-7E90E71088F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48" creationId="{CEE01D9D-3DE8-4EED-B0D3-8F3C79CC767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50" creationId="{89AF5CE9-607F-43F4-8983-DCD6DA4051FD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52" creationId="{6EEA2DBD-9E1E-4521-8C01-F32AD18A89E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54" creationId="{15BBD2C1-BA9B-46A9-A27A-33498B169272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63" creationId="{66D61E08-70C3-48D8-BEA0-787111DC30DA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65" creationId="{FC55298F-0AE5-478E-AD2B-03C2614C583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67" creationId="{C180E4EA-0B63-4779-A895-7E90E71088F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69" creationId="{CEE01D9D-3DE8-4EED-B0D3-8F3C79CC767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71" creationId="{89AF5CE9-607F-43F4-8983-DCD6DA4051FD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73" creationId="{6EEA2DBD-9E1E-4521-8C01-F32AD18A89E3}"/>
          </ac:spMkLst>
        </pc:spChg>
        <pc:spChg chg="add del">
          <ac:chgData name="Βασίλης Γκίκας" userId="74e7fc606e3da605" providerId="LiveId" clId="{0F31ACBC-BF54-4B63-A6DD-B4F4F181C98B}" dt="2023-12-18T21:14:44.350" v="789" actId="26606"/>
          <ac:spMkLst>
            <pc:docMk/>
            <pc:sldMk cId="1466581649" sldId="256"/>
            <ac:spMk id="75" creationId="{15BBD2C1-BA9B-46A9-A27A-33498B169272}"/>
          </ac:spMkLst>
        </pc:spChg>
        <pc:picChg chg="add del">
          <ac:chgData name="Βασίλης Γκίκας" userId="74e7fc606e3da605" providerId="LiveId" clId="{0F31ACBC-BF54-4B63-A6DD-B4F4F181C98B}" dt="2023-12-18T21:06:27.431" v="529" actId="26606"/>
          <ac:picMkLst>
            <pc:docMk/>
            <pc:sldMk cId="1466581649" sldId="256"/>
            <ac:picMk id="13" creationId="{31995B9E-3AA5-B43F-0810-97A85595CEF1}"/>
          </ac:picMkLst>
        </pc:picChg>
        <pc:picChg chg="del">
          <ac:chgData name="Βασίλης Γκίκας" userId="74e7fc606e3da605" providerId="LiveId" clId="{0F31ACBC-BF54-4B63-A6DD-B4F4F181C98B}" dt="2023-12-18T21:06:19.446" v="527" actId="478"/>
          <ac:picMkLst>
            <pc:docMk/>
            <pc:sldMk cId="1466581649" sldId="256"/>
            <ac:picMk id="17" creationId="{D51B4C9B-1BDC-2F8A-B4A9-3FDFE1A51883}"/>
          </ac:picMkLst>
        </pc:picChg>
        <pc:picChg chg="add del">
          <ac:chgData name="Βασίλης Γκίκας" userId="74e7fc606e3da605" providerId="LiveId" clId="{0F31ACBC-BF54-4B63-A6DD-B4F4F181C98B}" dt="2023-12-18T21:06:30.443" v="531" actId="26606"/>
          <ac:picMkLst>
            <pc:docMk/>
            <pc:sldMk cId="1466581649" sldId="256"/>
            <ac:picMk id="23" creationId="{E1AAB40A-EE85-8429-E3CC-846C88665B71}"/>
          </ac:picMkLst>
        </pc:picChg>
        <pc:picChg chg="add del">
          <ac:chgData name="Βασίλης Γκίκας" userId="74e7fc606e3da605" providerId="LiveId" clId="{0F31ACBC-BF54-4B63-A6DD-B4F4F181C98B}" dt="2023-12-18T21:06:31.390" v="533" actId="26606"/>
          <ac:picMkLst>
            <pc:docMk/>
            <pc:sldMk cId="1466581649" sldId="256"/>
            <ac:picMk id="28" creationId="{154683A5-CB44-9604-E084-C58783B24395}"/>
          </ac:picMkLst>
        </pc:picChg>
        <pc:picChg chg="add mod">
          <ac:chgData name="Βασίλης Γκίκας" userId="74e7fc606e3da605" providerId="LiveId" clId="{0F31ACBC-BF54-4B63-A6DD-B4F4F181C98B}" dt="2023-12-18T21:14:44.350" v="789" actId="26606"/>
          <ac:picMkLst>
            <pc:docMk/>
            <pc:sldMk cId="1466581649" sldId="256"/>
            <ac:picMk id="33" creationId="{E1AAB40A-EE85-8429-E3CC-846C88665B71}"/>
          </ac:picMkLst>
        </pc:picChg>
        <pc:cxnChg chg="add del">
          <ac:chgData name="Βασίλης Γκίκας" userId="74e7fc606e3da605" providerId="LiveId" clId="{0F31ACBC-BF54-4B63-A6DD-B4F4F181C98B}" dt="2023-12-18T21:14:44.350" v="789" actId="26606"/>
          <ac:cxnSpMkLst>
            <pc:docMk/>
            <pc:sldMk cId="1466581649" sldId="256"/>
            <ac:cxnSpMk id="38" creationId="{A57C1A16-B8AB-4D99-A195-A38F556A6486}"/>
          </ac:cxnSpMkLst>
        </pc:cxnChg>
        <pc:cxnChg chg="add del">
          <ac:chgData name="Βασίλης Γκίκας" userId="74e7fc606e3da605" providerId="LiveId" clId="{0F31ACBC-BF54-4B63-A6DD-B4F4F181C98B}" dt="2023-12-18T21:14:44.350" v="789" actId="26606"/>
          <ac:cxnSpMkLst>
            <pc:docMk/>
            <pc:sldMk cId="1466581649" sldId="256"/>
            <ac:cxnSpMk id="40" creationId="{F8A9B20B-D1DD-4573-B5EC-558029519236}"/>
          </ac:cxnSpMkLst>
        </pc:cxnChg>
        <pc:cxnChg chg="add del">
          <ac:chgData name="Βασίλης Γκίκας" userId="74e7fc606e3da605" providerId="LiveId" clId="{0F31ACBC-BF54-4B63-A6DD-B4F4F181C98B}" dt="2023-12-18T21:14:44.350" v="789" actId="26606"/>
          <ac:cxnSpMkLst>
            <pc:docMk/>
            <pc:sldMk cId="1466581649" sldId="256"/>
            <ac:cxnSpMk id="59" creationId="{A57C1A16-B8AB-4D99-A195-A38F556A6486}"/>
          </ac:cxnSpMkLst>
        </pc:cxnChg>
        <pc:cxnChg chg="add del">
          <ac:chgData name="Βασίλης Γκίκας" userId="74e7fc606e3da605" providerId="LiveId" clId="{0F31ACBC-BF54-4B63-A6DD-B4F4F181C98B}" dt="2023-12-18T21:14:44.350" v="789" actId="26606"/>
          <ac:cxnSpMkLst>
            <pc:docMk/>
            <pc:sldMk cId="1466581649" sldId="256"/>
            <ac:cxnSpMk id="61" creationId="{F8A9B20B-D1DD-4573-B5EC-558029519236}"/>
          </ac:cxnSpMkLst>
        </pc:cxnChg>
      </pc:sldChg>
      <pc:sldChg chg="addSp delSp modSp mod">
        <pc:chgData name="Βασίλης Γκίκας" userId="74e7fc606e3da605" providerId="LiveId" clId="{0F31ACBC-BF54-4B63-A6DD-B4F4F181C98B}" dt="2023-12-18T21:14:59.718" v="792" actId="2711"/>
        <pc:sldMkLst>
          <pc:docMk/>
          <pc:sldMk cId="2144445134" sldId="257"/>
        </pc:sldMkLst>
        <pc:spChg chg="mod">
          <ac:chgData name="Βασίλης Γκίκας" userId="74e7fc606e3da605" providerId="LiveId" clId="{0F31ACBC-BF54-4B63-A6DD-B4F4F181C98B}" dt="2023-12-18T21:14:59.718" v="792" actId="2711"/>
          <ac:spMkLst>
            <pc:docMk/>
            <pc:sldMk cId="2144445134" sldId="257"/>
            <ac:spMk id="2" creationId="{7D844F4B-1443-A7E8-1C6E-D93370BBB8E1}"/>
          </ac:spMkLst>
        </pc:spChg>
        <pc:spChg chg="mod">
          <ac:chgData name="Βασίλης Γκίκας" userId="74e7fc606e3da605" providerId="LiveId" clId="{0F31ACBC-BF54-4B63-A6DD-B4F4F181C98B}" dt="2023-12-18T21:13:16.056" v="778" actId="27636"/>
          <ac:spMkLst>
            <pc:docMk/>
            <pc:sldMk cId="2144445134" sldId="257"/>
            <ac:spMk id="6" creationId="{703836A1-0137-6AFC-5618-3DAE5204C099}"/>
          </ac:spMkLst>
        </pc:spChg>
        <pc:spChg chg="add del">
          <ac:chgData name="Βασίλης Γκίκας" userId="74e7fc606e3da605" providerId="LiveId" clId="{0F31ACBC-BF54-4B63-A6DD-B4F4F181C98B}" dt="2023-12-18T21:06:54.297" v="540" actId="26606"/>
          <ac:spMkLst>
            <pc:docMk/>
            <pc:sldMk cId="2144445134" sldId="257"/>
            <ac:spMk id="8" creationId="{FE3DA1AA-4BBD-31B3-0380-BB0333A77B3A}"/>
          </ac:spMkLst>
        </pc:spChg>
        <pc:spChg chg="add del">
          <ac:chgData name="Βασίλης Γκίκας" userId="74e7fc606e3da605" providerId="LiveId" clId="{0F31ACBC-BF54-4B63-A6DD-B4F4F181C98B}" dt="2023-12-18T21:06:54.297" v="540" actId="26606"/>
          <ac:spMkLst>
            <pc:docMk/>
            <pc:sldMk cId="2144445134" sldId="257"/>
            <ac:spMk id="9" creationId="{1708E09F-170D-14D7-B0A7-90CEA3BF602E}"/>
          </ac:spMkLst>
        </pc:spChg>
        <pc:spChg chg="add del">
          <ac:chgData name="Βασίλης Γκίκας" userId="74e7fc606e3da605" providerId="LiveId" clId="{0F31ACBC-BF54-4B63-A6DD-B4F4F181C98B}" dt="2023-12-18T21:06:54.297" v="540" actId="26606"/>
          <ac:spMkLst>
            <pc:docMk/>
            <pc:sldMk cId="2144445134" sldId="257"/>
            <ac:spMk id="10" creationId="{F76A1578-4BAB-8672-0768-2FB5B6E7D8CD}"/>
          </ac:spMkLst>
        </pc:spChg>
        <pc:spChg chg="del mod">
          <ac:chgData name="Βασίλης Γκίκας" userId="74e7fc606e3da605" providerId="LiveId" clId="{0F31ACBC-BF54-4B63-A6DD-B4F4F181C98B}" dt="2023-12-18T18:45:17.267" v="3" actId="478"/>
          <ac:spMkLst>
            <pc:docMk/>
            <pc:sldMk cId="2144445134" sldId="257"/>
            <ac:spMk id="11" creationId="{FE3DA1AA-4BBD-31B3-0380-BB0333A77B3A}"/>
          </ac:spMkLst>
        </pc:spChg>
        <pc:spChg chg="add del mod">
          <ac:chgData name="Βασίλης Γκίκας" userId="74e7fc606e3da605" providerId="LiveId" clId="{0F31ACBC-BF54-4B63-A6DD-B4F4F181C98B}" dt="2023-12-18T21:06:59.631" v="545" actId="478"/>
          <ac:spMkLst>
            <pc:docMk/>
            <pc:sldMk cId="2144445134" sldId="257"/>
            <ac:spMk id="12" creationId="{FE3DA1AA-4BBD-31B3-0380-BB0333A77B3A}"/>
          </ac:spMkLst>
        </pc:spChg>
        <pc:spChg chg="del">
          <ac:chgData name="Βασίλης Γκίκας" userId="74e7fc606e3da605" providerId="LiveId" clId="{0F31ACBC-BF54-4B63-A6DD-B4F4F181C98B}" dt="2023-12-18T18:45:12.814" v="0" actId="478"/>
          <ac:spMkLst>
            <pc:docMk/>
            <pc:sldMk cId="2144445134" sldId="257"/>
            <ac:spMk id="13" creationId="{1708E09F-170D-14D7-B0A7-90CEA3BF602E}"/>
          </ac:spMkLst>
        </pc:spChg>
        <pc:spChg chg="add del mod">
          <ac:chgData name="Βασίλης Γκίκας" userId="74e7fc606e3da605" providerId="LiveId" clId="{0F31ACBC-BF54-4B63-A6DD-B4F4F181C98B}" dt="2023-12-18T21:07:04.844" v="548" actId="478"/>
          <ac:spMkLst>
            <pc:docMk/>
            <pc:sldMk cId="2144445134" sldId="257"/>
            <ac:spMk id="14" creationId="{1708E09F-170D-14D7-B0A7-90CEA3BF602E}"/>
          </ac:spMkLst>
        </pc:spChg>
        <pc:spChg chg="del">
          <ac:chgData name="Βασίλης Γκίκας" userId="74e7fc606e3da605" providerId="LiveId" clId="{0F31ACBC-BF54-4B63-A6DD-B4F4F181C98B}" dt="2023-12-18T18:45:14.592" v="1" actId="478"/>
          <ac:spMkLst>
            <pc:docMk/>
            <pc:sldMk cId="2144445134" sldId="257"/>
            <ac:spMk id="15" creationId="{F76A1578-4BAB-8672-0768-2FB5B6E7D8CD}"/>
          </ac:spMkLst>
        </pc:spChg>
        <pc:spChg chg="add del mod">
          <ac:chgData name="Βασίλης Γκίκας" userId="74e7fc606e3da605" providerId="LiveId" clId="{0F31ACBC-BF54-4B63-A6DD-B4F4F181C98B}" dt="2023-12-18T21:06:57.490" v="543" actId="478"/>
          <ac:spMkLst>
            <pc:docMk/>
            <pc:sldMk cId="2144445134" sldId="257"/>
            <ac:spMk id="16" creationId="{F76A1578-4BAB-8672-0768-2FB5B6E7D8CD}"/>
          </ac:spMkLst>
        </pc:spChg>
        <pc:graphicFrameChg chg="mod modGraphic">
          <ac:chgData name="Βασίλης Γκίκας" userId="74e7fc606e3da605" providerId="LiveId" clId="{0F31ACBC-BF54-4B63-A6DD-B4F4F181C98B}" dt="2023-12-18T21:13:34.121" v="779" actId="2711"/>
          <ac:graphicFrameMkLst>
            <pc:docMk/>
            <pc:sldMk cId="2144445134" sldId="257"/>
            <ac:graphicFrameMk id="4" creationId="{7DBA78C8-BDBF-AF47-CDD0-B852909BDA8A}"/>
          </ac:graphicFrameMkLst>
        </pc:graphicFrameChg>
      </pc:sldChg>
      <pc:sldChg chg="addSp delSp modSp new mod setBg">
        <pc:chgData name="Βασίλης Γκίκας" userId="74e7fc606e3da605" providerId="LiveId" clId="{0F31ACBC-BF54-4B63-A6DD-B4F4F181C98B}" dt="2023-12-18T21:14:10.039" v="785" actId="2711"/>
        <pc:sldMkLst>
          <pc:docMk/>
          <pc:sldMk cId="2364043158" sldId="258"/>
        </pc:sldMkLst>
        <pc:spChg chg="mod">
          <ac:chgData name="Βασίλης Γκίκας" userId="74e7fc606e3da605" providerId="LiveId" clId="{0F31ACBC-BF54-4B63-A6DD-B4F4F181C98B}" dt="2023-12-18T21:13:42.957" v="780" actId="2711"/>
          <ac:spMkLst>
            <pc:docMk/>
            <pc:sldMk cId="2364043158" sldId="258"/>
            <ac:spMk id="2" creationId="{E8244201-24F5-62E9-B63F-CCDE0CEFF092}"/>
          </ac:spMkLst>
        </pc:spChg>
        <pc:spChg chg="add del mod">
          <ac:chgData name="Βασίλης Γκίκας" userId="74e7fc606e3da605" providerId="LiveId" clId="{0F31ACBC-BF54-4B63-A6DD-B4F4F181C98B}" dt="2023-12-18T21:10:24.791" v="754" actId="26606"/>
          <ac:spMkLst>
            <pc:docMk/>
            <pc:sldMk cId="2364043158" sldId="258"/>
            <ac:spMk id="3" creationId="{FB826577-D7AC-7D97-464F-F19CD76B671D}"/>
          </ac:spMkLst>
        </pc:spChg>
        <pc:spChg chg="add del">
          <ac:chgData name="Βασίλης Γκίκας" userId="74e7fc606e3da605" providerId="LiveId" clId="{0F31ACBC-BF54-4B63-A6DD-B4F4F181C98B}" dt="2023-12-18T21:10:19.376" v="751" actId="26606"/>
          <ac:spMkLst>
            <pc:docMk/>
            <pc:sldMk cId="2364043158" sldId="258"/>
            <ac:spMk id="6" creationId="{9F4444CE-BC8D-4D61-B303-4C05614E62AB}"/>
          </ac:spMkLst>
        </pc:spChg>
        <pc:spChg chg="add del">
          <ac:chgData name="Βασίλης Γκίκας" userId="74e7fc606e3da605" providerId="LiveId" clId="{0F31ACBC-BF54-4B63-A6DD-B4F4F181C98B}" dt="2023-12-18T21:10:19.376" v="751" actId="26606"/>
          <ac:spMkLst>
            <pc:docMk/>
            <pc:sldMk cId="2364043158" sldId="258"/>
            <ac:spMk id="7" creationId="{73772B81-181F-48B7-8826-4D9686D15DF5}"/>
          </ac:spMkLst>
        </pc:spChg>
        <pc:spChg chg="add del">
          <ac:chgData name="Βασίλης Γκίκας" userId="74e7fc606e3da605" providerId="LiveId" clId="{0F31ACBC-BF54-4B63-A6DD-B4F4F181C98B}" dt="2023-12-18T21:10:15.367" v="749" actId="26606"/>
          <ac:spMkLst>
            <pc:docMk/>
            <pc:sldMk cId="2364043158" sldId="258"/>
            <ac:spMk id="8" creationId="{CE3A6A76-AE5D-49AE-9D49-90C0F1548261}"/>
          </ac:spMkLst>
        </pc:spChg>
        <pc:spChg chg="add del">
          <ac:chgData name="Βασίλης Γκίκας" userId="74e7fc606e3da605" providerId="LiveId" clId="{0F31ACBC-BF54-4B63-A6DD-B4F4F181C98B}" dt="2023-12-18T21:09:03.422" v="641" actId="26606"/>
          <ac:spMkLst>
            <pc:docMk/>
            <pc:sldMk cId="2364043158" sldId="258"/>
            <ac:spMk id="9" creationId="{655AE6B0-AC9E-4167-806F-E9DB135FC46B}"/>
          </ac:spMkLst>
        </pc:spChg>
        <pc:spChg chg="add del">
          <ac:chgData name="Βασίλης Γκίκας" userId="74e7fc606e3da605" providerId="LiveId" clId="{0F31ACBC-BF54-4B63-A6DD-B4F4F181C98B}" dt="2023-12-18T21:10:24.774" v="753" actId="26606"/>
          <ac:spMkLst>
            <pc:docMk/>
            <pc:sldMk cId="2364043158" sldId="258"/>
            <ac:spMk id="13" creationId="{B2205F6E-03C6-4E92-877C-E2482F6599AA}"/>
          </ac:spMkLst>
        </pc:spChg>
        <pc:spChg chg="add del">
          <ac:chgData name="Βασίλης Γκίκας" userId="74e7fc606e3da605" providerId="LiveId" clId="{0F31ACBC-BF54-4B63-A6DD-B4F4F181C98B}" dt="2023-12-18T21:10:19.376" v="751" actId="26606"/>
          <ac:spMkLst>
            <pc:docMk/>
            <pc:sldMk cId="2364043158" sldId="258"/>
            <ac:spMk id="18" creationId="{B2205F6E-03C6-4E92-877C-E2482F6599AA}"/>
          </ac:spMkLst>
        </pc:spChg>
        <pc:spChg chg="add del">
          <ac:chgData name="Βασίλης Γκίκας" userId="74e7fc606e3da605" providerId="LiveId" clId="{0F31ACBC-BF54-4B63-A6DD-B4F4F181C98B}" dt="2023-12-18T21:09:03.422" v="641" actId="26606"/>
          <ac:spMkLst>
            <pc:docMk/>
            <pc:sldMk cId="2364043158" sldId="258"/>
            <ac:spMk id="22" creationId="{87BD1F4E-A66D-4C06-86DA-8D56CA7A3B41}"/>
          </ac:spMkLst>
        </pc:spChg>
        <pc:spChg chg="add del">
          <ac:chgData name="Βασίλης Γκίκας" userId="74e7fc606e3da605" providerId="LiveId" clId="{0F31ACBC-BF54-4B63-A6DD-B4F4F181C98B}" dt="2023-12-18T21:10:24.774" v="753" actId="26606"/>
          <ac:spMkLst>
            <pc:docMk/>
            <pc:sldMk cId="2364043158" sldId="258"/>
            <ac:spMk id="23" creationId="{9F4444CE-BC8D-4D61-B303-4C05614E62AB}"/>
          </ac:spMkLst>
        </pc:spChg>
        <pc:spChg chg="add del">
          <ac:chgData name="Βασίλης Γκίκας" userId="74e7fc606e3da605" providerId="LiveId" clId="{0F31ACBC-BF54-4B63-A6DD-B4F4F181C98B}" dt="2023-12-18T21:10:24.774" v="753" actId="26606"/>
          <ac:spMkLst>
            <pc:docMk/>
            <pc:sldMk cId="2364043158" sldId="258"/>
            <ac:spMk id="24" creationId="{73772B81-181F-48B7-8826-4D9686D15DF5}"/>
          </ac:spMkLst>
        </pc:spChg>
        <pc:spChg chg="add">
          <ac:chgData name="Βασίλης Γκίκας" userId="74e7fc606e3da605" providerId="LiveId" clId="{0F31ACBC-BF54-4B63-A6DD-B4F4F181C98B}" dt="2023-12-18T21:10:24.791" v="754" actId="26606"/>
          <ac:spMkLst>
            <pc:docMk/>
            <pc:sldMk cId="2364043158" sldId="258"/>
            <ac:spMk id="27" creationId="{655AE6B0-AC9E-4167-806F-E9DB135FC46B}"/>
          </ac:spMkLst>
        </pc:spChg>
        <pc:spChg chg="add">
          <ac:chgData name="Βασίλης Γκίκας" userId="74e7fc606e3da605" providerId="LiveId" clId="{0F31ACBC-BF54-4B63-A6DD-B4F4F181C98B}" dt="2023-12-18T21:10:24.791" v="754" actId="26606"/>
          <ac:spMkLst>
            <pc:docMk/>
            <pc:sldMk cId="2364043158" sldId="258"/>
            <ac:spMk id="31" creationId="{87BD1F4E-A66D-4C06-86DA-8D56CA7A3B41}"/>
          </ac:spMkLst>
        </pc:spChg>
        <pc:grpChg chg="add del">
          <ac:chgData name="Βασίλης Γκίκας" userId="74e7fc606e3da605" providerId="LiveId" clId="{0F31ACBC-BF54-4B63-A6DD-B4F4F181C98B}" dt="2023-12-18T21:10:15.367" v="749" actId="26606"/>
          <ac:grpSpMkLst>
            <pc:docMk/>
            <pc:sldMk cId="2364043158" sldId="258"/>
            <ac:grpSpMk id="10" creationId="{A9A5CCB5-EF7C-48C3-B6DF-ADC1771CCD09}"/>
          </ac:grpSpMkLst>
        </pc:grpChg>
        <pc:grpChg chg="add del">
          <ac:chgData name="Βασίλης Γκίκας" userId="74e7fc606e3da605" providerId="LiveId" clId="{0F31ACBC-BF54-4B63-A6DD-B4F4F181C98B}" dt="2023-12-18T21:09:03.422" v="641" actId="26606"/>
          <ac:grpSpMkLst>
            <pc:docMk/>
            <pc:sldMk cId="2364043158" sldId="258"/>
            <ac:grpSpMk id="11" creationId="{3523416A-383B-4FDC-B4C9-D8EDDFE9C043}"/>
          </ac:grpSpMkLst>
        </pc:grpChg>
        <pc:grpChg chg="add">
          <ac:chgData name="Βασίλης Γκίκας" userId="74e7fc606e3da605" providerId="LiveId" clId="{0F31ACBC-BF54-4B63-A6DD-B4F4F181C98B}" dt="2023-12-18T21:10:24.791" v="754" actId="26606"/>
          <ac:grpSpMkLst>
            <pc:docMk/>
            <pc:sldMk cId="2364043158" sldId="258"/>
            <ac:grpSpMk id="28" creationId="{3523416A-383B-4FDC-B4C9-D8EDDFE9C043}"/>
          </ac:grpSpMkLst>
        </pc:grpChg>
        <pc:graphicFrameChg chg="add del">
          <ac:chgData name="Βασίλης Γκίκας" userId="74e7fc606e3da605" providerId="LiveId" clId="{0F31ACBC-BF54-4B63-A6DD-B4F4F181C98B}" dt="2023-12-18T21:09:03.422" v="641" actId="26606"/>
          <ac:graphicFrameMkLst>
            <pc:docMk/>
            <pc:sldMk cId="2364043158" sldId="258"/>
            <ac:graphicFrameMk id="5" creationId="{EAAD4687-8A64-47D2-DCB3-E38E7233068F}"/>
          </ac:graphicFrameMkLst>
        </pc:graphicFrameChg>
        <pc:graphicFrameChg chg="add del">
          <ac:chgData name="Βασίλης Γκίκας" userId="74e7fc606e3da605" providerId="LiveId" clId="{0F31ACBC-BF54-4B63-A6DD-B4F4F181C98B}" dt="2023-12-18T21:10:19.376" v="751" actId="26606"/>
          <ac:graphicFrameMkLst>
            <pc:docMk/>
            <pc:sldMk cId="2364043158" sldId="258"/>
            <ac:graphicFrameMk id="21" creationId="{0F234311-D83C-B658-81FB-D0A923930D6B}"/>
          </ac:graphicFrameMkLst>
        </pc:graphicFrameChg>
        <pc:graphicFrameChg chg="add del">
          <ac:chgData name="Βασίλης Γκίκας" userId="74e7fc606e3da605" providerId="LiveId" clId="{0F31ACBC-BF54-4B63-A6DD-B4F4F181C98B}" dt="2023-12-18T21:10:24.774" v="753" actId="26606"/>
          <ac:graphicFrameMkLst>
            <pc:docMk/>
            <pc:sldMk cId="2364043158" sldId="258"/>
            <ac:graphicFrameMk id="25" creationId="{4BA33E0E-C6EB-3ECE-9B3F-6D47848FC627}"/>
          </ac:graphicFrameMkLst>
        </pc:graphicFrameChg>
        <pc:graphicFrameChg chg="add mod">
          <ac:chgData name="Βασίλης Γκίκας" userId="74e7fc606e3da605" providerId="LiveId" clId="{0F31ACBC-BF54-4B63-A6DD-B4F4F181C98B}" dt="2023-12-18T21:14:10.039" v="785" actId="2711"/>
          <ac:graphicFrameMkLst>
            <pc:docMk/>
            <pc:sldMk cId="2364043158" sldId="258"/>
            <ac:graphicFrameMk id="32" creationId="{CE698991-39C1-B565-1348-83584AD7C5FE}"/>
          </ac:graphicFrameMkLst>
        </pc:graphicFrameChg>
      </pc:sldChg>
      <pc:sldChg chg="addSp delSp modSp new del mod modClrScheme chgLayout">
        <pc:chgData name="Βασίλης Γκίκας" userId="74e7fc606e3da605" providerId="LiveId" clId="{0F31ACBC-BF54-4B63-A6DD-B4F4F181C98B}" dt="2023-12-18T21:02:49.872" v="337" actId="47"/>
        <pc:sldMkLst>
          <pc:docMk/>
          <pc:sldMk cId="3234587440" sldId="259"/>
        </pc:sldMkLst>
        <pc:spChg chg="mod ord">
          <ac:chgData name="Βασίλης Γκίκας" userId="74e7fc606e3da605" providerId="LiveId" clId="{0F31ACBC-BF54-4B63-A6DD-B4F4F181C98B}" dt="2023-12-18T21:02:46.361" v="336" actId="26606"/>
          <ac:spMkLst>
            <pc:docMk/>
            <pc:sldMk cId="3234587440" sldId="259"/>
            <ac:spMk id="2" creationId="{88B89DB4-858A-2F64-EC38-71AC51864A1A}"/>
          </ac:spMkLst>
        </pc:spChg>
        <pc:spChg chg="add del mod">
          <ac:chgData name="Βασίλης Γκίκας" userId="74e7fc606e3da605" providerId="LiveId" clId="{0F31ACBC-BF54-4B63-A6DD-B4F4F181C98B}" dt="2023-12-18T21:02:34.524" v="321" actId="26606"/>
          <ac:spMkLst>
            <pc:docMk/>
            <pc:sldMk cId="3234587440" sldId="259"/>
            <ac:spMk id="7" creationId="{FFF44CBA-6187-7260-37EE-B4BEA4B80ADC}"/>
          </ac:spMkLst>
        </pc:spChg>
        <pc:spChg chg="add del mod">
          <ac:chgData name="Βασίλης Γκίκας" userId="74e7fc606e3da605" providerId="LiveId" clId="{0F31ACBC-BF54-4B63-A6DD-B4F4F181C98B}" dt="2023-12-18T21:02:31.857" v="317" actId="26606"/>
          <ac:spMkLst>
            <pc:docMk/>
            <pc:sldMk cId="3234587440" sldId="259"/>
            <ac:spMk id="8" creationId="{F8FE6C11-B56E-D593-91F8-4157FCB4AFD4}"/>
          </ac:spMkLst>
        </pc:spChg>
        <pc:spChg chg="add del mod">
          <ac:chgData name="Βασίλης Γκίκας" userId="74e7fc606e3da605" providerId="LiveId" clId="{0F31ACBC-BF54-4B63-A6DD-B4F4F181C98B}" dt="2023-12-18T21:02:34.524" v="321" actId="26606"/>
          <ac:spMkLst>
            <pc:docMk/>
            <pc:sldMk cId="3234587440" sldId="259"/>
            <ac:spMk id="9" creationId="{70531179-3EFA-503A-6828-894991F6EF8F}"/>
          </ac:spMkLst>
        </pc:spChg>
        <pc:spChg chg="add del mod">
          <ac:chgData name="Βασίλης Γκίκας" userId="74e7fc606e3da605" providerId="LiveId" clId="{0F31ACBC-BF54-4B63-A6DD-B4F4F181C98B}" dt="2023-12-18T21:02:31.857" v="317" actId="26606"/>
          <ac:spMkLst>
            <pc:docMk/>
            <pc:sldMk cId="3234587440" sldId="259"/>
            <ac:spMk id="10" creationId="{6D3A378B-30F2-677E-ADE3-D99793471434}"/>
          </ac:spMkLst>
        </pc:spChg>
        <pc:spChg chg="add del mod">
          <ac:chgData name="Βασίλης Γκίκας" userId="74e7fc606e3da605" providerId="LiveId" clId="{0F31ACBC-BF54-4B63-A6DD-B4F4F181C98B}" dt="2023-12-18T21:02:34.524" v="321" actId="26606"/>
          <ac:spMkLst>
            <pc:docMk/>
            <pc:sldMk cId="3234587440" sldId="259"/>
            <ac:spMk id="11" creationId="{321280BD-CE1E-6936-977D-A4274EA5126D}"/>
          </ac:spMkLst>
        </pc:spChg>
        <pc:spChg chg="add del mod">
          <ac:chgData name="Βασίλης Γκίκας" userId="74e7fc606e3da605" providerId="LiveId" clId="{0F31ACBC-BF54-4B63-A6DD-B4F4F181C98B}" dt="2023-12-18T21:02:31.857" v="317" actId="26606"/>
          <ac:spMkLst>
            <pc:docMk/>
            <pc:sldMk cId="3234587440" sldId="259"/>
            <ac:spMk id="12" creationId="{9C23378E-16EF-7D77-ECA0-65A9A9CBCAEA}"/>
          </ac:spMkLst>
        </pc:spChg>
        <pc:spChg chg="add del mod">
          <ac:chgData name="Βασίλης Γκίκας" userId="74e7fc606e3da605" providerId="LiveId" clId="{0F31ACBC-BF54-4B63-A6DD-B4F4F181C98B}" dt="2023-12-18T21:02:34.524" v="321" actId="26606"/>
          <ac:spMkLst>
            <pc:docMk/>
            <pc:sldMk cId="3234587440" sldId="259"/>
            <ac:spMk id="13" creationId="{DD07FCD6-FE6A-38F4-3D58-E6D3DD6AD395}"/>
          </ac:spMkLst>
        </pc:spChg>
        <pc:spChg chg="add del mod">
          <ac:chgData name="Βασίλης Γκίκας" userId="74e7fc606e3da605" providerId="LiveId" clId="{0F31ACBC-BF54-4B63-A6DD-B4F4F181C98B}" dt="2023-12-18T21:02:31.857" v="317" actId="26606"/>
          <ac:spMkLst>
            <pc:docMk/>
            <pc:sldMk cId="3234587440" sldId="259"/>
            <ac:spMk id="14" creationId="{EE0CB3F7-D607-DD27-6318-D95A7FBB1439}"/>
          </ac:spMkLst>
        </pc:spChg>
        <pc:spChg chg="add del mod">
          <ac:chgData name="Βασίλης Γκίκας" userId="74e7fc606e3da605" providerId="LiveId" clId="{0F31ACBC-BF54-4B63-A6DD-B4F4F181C98B}" dt="2023-12-18T21:02:35.054" v="323" actId="26606"/>
          <ac:spMkLst>
            <pc:docMk/>
            <pc:sldMk cId="3234587440" sldId="259"/>
            <ac:spMk id="15" creationId="{FFF44CBA-6187-7260-37EE-B4BEA4B80ADC}"/>
          </ac:spMkLst>
        </pc:spChg>
        <pc:spChg chg="add del mod">
          <ac:chgData name="Βασίλης Γκίκας" userId="74e7fc606e3da605" providerId="LiveId" clId="{0F31ACBC-BF54-4B63-A6DD-B4F4F181C98B}" dt="2023-12-18T21:02:33.106" v="319" actId="26606"/>
          <ac:spMkLst>
            <pc:docMk/>
            <pc:sldMk cId="3234587440" sldId="259"/>
            <ac:spMk id="17" creationId="{F8FE6C11-B56E-D593-91F8-4157FCB4AFD4}"/>
          </ac:spMkLst>
        </pc:spChg>
        <pc:spChg chg="add del mod">
          <ac:chgData name="Βασίλης Γκίκας" userId="74e7fc606e3da605" providerId="LiveId" clId="{0F31ACBC-BF54-4B63-A6DD-B4F4F181C98B}" dt="2023-12-18T21:02:33.106" v="319" actId="26606"/>
          <ac:spMkLst>
            <pc:docMk/>
            <pc:sldMk cId="3234587440" sldId="259"/>
            <ac:spMk id="18" creationId="{6D3A378B-30F2-677E-ADE3-D99793471434}"/>
          </ac:spMkLst>
        </pc:spChg>
        <pc:spChg chg="add del mod">
          <ac:chgData name="Βασίλης Γκίκας" userId="74e7fc606e3da605" providerId="LiveId" clId="{0F31ACBC-BF54-4B63-A6DD-B4F4F181C98B}" dt="2023-12-18T21:02:33.106" v="319" actId="26606"/>
          <ac:spMkLst>
            <pc:docMk/>
            <pc:sldMk cId="3234587440" sldId="259"/>
            <ac:spMk id="19" creationId="{9C23378E-16EF-7D77-ECA0-65A9A9CBCAEA}"/>
          </ac:spMkLst>
        </pc:spChg>
        <pc:spChg chg="add del mod">
          <ac:chgData name="Βασίλης Γκίκας" userId="74e7fc606e3da605" providerId="LiveId" clId="{0F31ACBC-BF54-4B63-A6DD-B4F4F181C98B}" dt="2023-12-18T21:02:33.106" v="319" actId="26606"/>
          <ac:spMkLst>
            <pc:docMk/>
            <pc:sldMk cId="3234587440" sldId="259"/>
            <ac:spMk id="20" creationId="{EE0CB3F7-D607-DD27-6318-D95A7FBB1439}"/>
          </ac:spMkLst>
        </pc:spChg>
        <pc:spChg chg="add del mod">
          <ac:chgData name="Βασίλης Γκίκας" userId="74e7fc606e3da605" providerId="LiveId" clId="{0F31ACBC-BF54-4B63-A6DD-B4F4F181C98B}" dt="2023-12-18T21:02:35.054" v="323" actId="26606"/>
          <ac:spMkLst>
            <pc:docMk/>
            <pc:sldMk cId="3234587440" sldId="259"/>
            <ac:spMk id="21" creationId="{70531179-3EFA-503A-6828-894991F6EF8F}"/>
          </ac:spMkLst>
        </pc:spChg>
        <pc:spChg chg="add del mod">
          <ac:chgData name="Βασίλης Γκίκας" userId="74e7fc606e3da605" providerId="LiveId" clId="{0F31ACBC-BF54-4B63-A6DD-B4F4F181C98B}" dt="2023-12-18T21:02:35.054" v="323" actId="26606"/>
          <ac:spMkLst>
            <pc:docMk/>
            <pc:sldMk cId="3234587440" sldId="259"/>
            <ac:spMk id="22" creationId="{321280BD-CE1E-6936-977D-A4274EA5126D}"/>
          </ac:spMkLst>
        </pc:spChg>
        <pc:spChg chg="add del mod">
          <ac:chgData name="Βασίλης Γκίκας" userId="74e7fc606e3da605" providerId="LiveId" clId="{0F31ACBC-BF54-4B63-A6DD-B4F4F181C98B}" dt="2023-12-18T21:02:35.054" v="323" actId="26606"/>
          <ac:spMkLst>
            <pc:docMk/>
            <pc:sldMk cId="3234587440" sldId="259"/>
            <ac:spMk id="23" creationId="{DD07FCD6-FE6A-38F4-3D58-E6D3DD6AD395}"/>
          </ac:spMkLst>
        </pc:spChg>
        <pc:spChg chg="add del mod">
          <ac:chgData name="Βασίλης Γκίκας" userId="74e7fc606e3da605" providerId="LiveId" clId="{0F31ACBC-BF54-4B63-A6DD-B4F4F181C98B}" dt="2023-12-18T21:02:36.668" v="325" actId="26606"/>
          <ac:spMkLst>
            <pc:docMk/>
            <pc:sldMk cId="3234587440" sldId="259"/>
            <ac:spMk id="25" creationId="{FFF44CBA-6187-7260-37EE-B4BEA4B80ADC}"/>
          </ac:spMkLst>
        </pc:spChg>
        <pc:spChg chg="add del mod">
          <ac:chgData name="Βασίλης Γκίκας" userId="74e7fc606e3da605" providerId="LiveId" clId="{0F31ACBC-BF54-4B63-A6DD-B4F4F181C98B}" dt="2023-12-18T21:02:36.668" v="325" actId="26606"/>
          <ac:spMkLst>
            <pc:docMk/>
            <pc:sldMk cId="3234587440" sldId="259"/>
            <ac:spMk id="26" creationId="{70531179-3EFA-503A-6828-894991F6EF8F}"/>
          </ac:spMkLst>
        </pc:spChg>
        <pc:spChg chg="add del mod">
          <ac:chgData name="Βασίλης Γκίκας" userId="74e7fc606e3da605" providerId="LiveId" clId="{0F31ACBC-BF54-4B63-A6DD-B4F4F181C98B}" dt="2023-12-18T21:02:36.668" v="325" actId="26606"/>
          <ac:spMkLst>
            <pc:docMk/>
            <pc:sldMk cId="3234587440" sldId="259"/>
            <ac:spMk id="27" creationId="{321280BD-CE1E-6936-977D-A4274EA5126D}"/>
          </ac:spMkLst>
        </pc:spChg>
        <pc:spChg chg="add del mod">
          <ac:chgData name="Βασίλης Γκίκας" userId="74e7fc606e3da605" providerId="LiveId" clId="{0F31ACBC-BF54-4B63-A6DD-B4F4F181C98B}" dt="2023-12-18T21:02:36.668" v="325" actId="26606"/>
          <ac:spMkLst>
            <pc:docMk/>
            <pc:sldMk cId="3234587440" sldId="259"/>
            <ac:spMk id="28" creationId="{DD07FCD6-FE6A-38F4-3D58-E6D3DD6AD395}"/>
          </ac:spMkLst>
        </pc:spChg>
        <pc:spChg chg="add mod">
          <ac:chgData name="Βασίλης Γκίκας" userId="74e7fc606e3da605" providerId="LiveId" clId="{0F31ACBC-BF54-4B63-A6DD-B4F4F181C98B}" dt="2023-12-18T21:02:46.361" v="336" actId="26606"/>
          <ac:spMkLst>
            <pc:docMk/>
            <pc:sldMk cId="3234587440" sldId="259"/>
            <ac:spMk id="31" creationId="{91142880-CCE0-FFDD-4C36-B91563D7A971}"/>
          </ac:spMkLst>
        </pc:spChg>
        <pc:spChg chg="add mod">
          <ac:chgData name="Βασίλης Γκίκας" userId="74e7fc606e3da605" providerId="LiveId" clId="{0F31ACBC-BF54-4B63-A6DD-B4F4F181C98B}" dt="2023-12-18T21:02:46.361" v="336" actId="26606"/>
          <ac:spMkLst>
            <pc:docMk/>
            <pc:sldMk cId="3234587440" sldId="259"/>
            <ac:spMk id="32" creationId="{C3C16EE1-BD95-1B6B-19EE-CA488BF8A718}"/>
          </ac:spMkLst>
        </pc:spChg>
        <pc:spChg chg="add del mod">
          <ac:chgData name="Βασίλης Γκίκας" userId="74e7fc606e3da605" providerId="LiveId" clId="{0F31ACBC-BF54-4B63-A6DD-B4F4F181C98B}" dt="2023-12-18T21:02:39.626" v="327" actId="478"/>
          <ac:spMkLst>
            <pc:docMk/>
            <pc:sldMk cId="3234587440" sldId="259"/>
            <ac:spMk id="33" creationId="{FF89BF47-33BB-8510-A325-F7BD5D069588}"/>
          </ac:spMkLst>
        </pc:spChg>
        <pc:spChg chg="add mod">
          <ac:chgData name="Βασίλης Γκίκας" userId="74e7fc606e3da605" providerId="LiveId" clId="{0F31ACBC-BF54-4B63-A6DD-B4F4F181C98B}" dt="2023-12-18T21:02:46.361" v="336" actId="26606"/>
          <ac:spMkLst>
            <pc:docMk/>
            <pc:sldMk cId="3234587440" sldId="259"/>
            <ac:spMk id="34" creationId="{BA92B218-A20E-08A3-6FD4-A65AE5AA5C4F}"/>
          </ac:spMkLst>
        </pc:spChg>
        <pc:spChg chg="add del">
          <ac:chgData name="Βασίλης Γκίκας" userId="74e7fc606e3da605" providerId="LiveId" clId="{0F31ACBC-BF54-4B63-A6DD-B4F4F181C98B}" dt="2023-12-18T21:02:44.325" v="329" actId="26606"/>
          <ac:spMkLst>
            <pc:docMk/>
            <pc:sldMk cId="3234587440" sldId="259"/>
            <ac:spMk id="39" creationId="{F8FE6C11-B56E-D593-91F8-4157FCB4AFD4}"/>
          </ac:spMkLst>
        </pc:spChg>
        <pc:spChg chg="add del">
          <ac:chgData name="Βασίλης Γκίκας" userId="74e7fc606e3da605" providerId="LiveId" clId="{0F31ACBC-BF54-4B63-A6DD-B4F4F181C98B}" dt="2023-12-18T21:02:44.789" v="331" actId="26606"/>
          <ac:spMkLst>
            <pc:docMk/>
            <pc:sldMk cId="3234587440" sldId="259"/>
            <ac:spMk id="41" creationId="{F8FE6C11-B56E-D593-91F8-4157FCB4AFD4}"/>
          </ac:spMkLst>
        </pc:spChg>
        <pc:spChg chg="add del">
          <ac:chgData name="Βασίλης Γκίκας" userId="74e7fc606e3da605" providerId="LiveId" clId="{0F31ACBC-BF54-4B63-A6DD-B4F4F181C98B}" dt="2023-12-18T21:02:45.353" v="333" actId="26606"/>
          <ac:spMkLst>
            <pc:docMk/>
            <pc:sldMk cId="3234587440" sldId="259"/>
            <ac:spMk id="43" creationId="{F8FE6C11-B56E-D593-91F8-4157FCB4AFD4}"/>
          </ac:spMkLst>
        </pc:spChg>
        <pc:spChg chg="add del">
          <ac:chgData name="Βασίλης Γκίκας" userId="74e7fc606e3da605" providerId="LiveId" clId="{0F31ACBC-BF54-4B63-A6DD-B4F4F181C98B}" dt="2023-12-18T21:02:46.356" v="335" actId="26606"/>
          <ac:spMkLst>
            <pc:docMk/>
            <pc:sldMk cId="3234587440" sldId="259"/>
            <ac:spMk id="45" creationId="{009106D3-01C3-DD00-6EFD-E230063B074F}"/>
          </ac:spMkLst>
        </pc:spChg>
        <pc:spChg chg="add">
          <ac:chgData name="Βασίλης Γκίκας" userId="74e7fc606e3da605" providerId="LiveId" clId="{0F31ACBC-BF54-4B63-A6DD-B4F4F181C98B}" dt="2023-12-18T21:02:46.361" v="336" actId="26606"/>
          <ac:spMkLst>
            <pc:docMk/>
            <pc:sldMk cId="3234587440" sldId="259"/>
            <ac:spMk id="47" creationId="{ABCBA6F6-DB76-AECB-9F37-70DB94702EA5}"/>
          </ac:spMkLst>
        </pc:spChg>
        <pc:picChg chg="add del">
          <ac:chgData name="Βασίλης Γκίκας" userId="74e7fc606e3da605" providerId="LiveId" clId="{0F31ACBC-BF54-4B63-A6DD-B4F4F181C98B}" dt="2023-12-18T21:02:31.857" v="317" actId="26606"/>
          <ac:picMkLst>
            <pc:docMk/>
            <pc:sldMk cId="3234587440" sldId="259"/>
            <ac:picMk id="4" creationId="{6464FF9E-F340-BF66-8927-3187718D0025}"/>
          </ac:picMkLst>
        </pc:picChg>
        <pc:picChg chg="add del">
          <ac:chgData name="Βασίλης Γκίκας" userId="74e7fc606e3da605" providerId="LiveId" clId="{0F31ACBC-BF54-4B63-A6DD-B4F4F181C98B}" dt="2023-12-18T21:02:33.106" v="319" actId="26606"/>
          <ac:picMkLst>
            <pc:docMk/>
            <pc:sldMk cId="3234587440" sldId="259"/>
            <ac:picMk id="16" creationId="{DC8B5608-DE0D-CFEA-5C97-9BBB94BE69F3}"/>
          </ac:picMkLst>
        </pc:picChg>
        <pc:picChg chg="add mod">
          <ac:chgData name="Βασίλης Γκίκας" userId="74e7fc606e3da605" providerId="LiveId" clId="{0F31ACBC-BF54-4B63-A6DD-B4F4F181C98B}" dt="2023-12-18T21:02:46.361" v="336" actId="26606"/>
          <ac:picMkLst>
            <pc:docMk/>
            <pc:sldMk cId="3234587440" sldId="259"/>
            <ac:picMk id="30" creationId="{86333782-5DBA-3049-A908-A21F2CE982DA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0EBF6-AA3E-403B-9938-5B6B3264F0E1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52229BA-C540-43EA-9B84-4FA7177526B8}">
      <dgm:prSet/>
      <dgm:spPr/>
      <dgm:t>
        <a:bodyPr/>
        <a:lstStyle/>
        <a:p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Το πρόβλημα αφορά στην κλιματική αλλαγή, η οποία προκαλείται από αέριους ρύπους, και μελετάει τη θέση της Ελλάδας.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2F0D04-4CA9-487D-A60B-C8EEDA7FF15A}" type="parTrans" cxnId="{AFB42AAF-6593-4F80-9C80-48E6DCE9FB5E}">
      <dgm:prSet/>
      <dgm:spPr/>
      <dgm:t>
        <a:bodyPr/>
        <a:lstStyle/>
        <a:p>
          <a:endParaRPr lang="en-US"/>
        </a:p>
      </dgm:t>
    </dgm:pt>
    <dgm:pt modelId="{D4D9E8AC-CC83-4BF4-A261-75BC9EBA4491}" type="sibTrans" cxnId="{AFB42AAF-6593-4F80-9C80-48E6DCE9FB5E}">
      <dgm:prSet/>
      <dgm:spPr/>
      <dgm:t>
        <a:bodyPr/>
        <a:lstStyle/>
        <a:p>
          <a:endParaRPr lang="en-US"/>
        </a:p>
      </dgm:t>
    </dgm:pt>
    <dgm:pt modelId="{D9C85632-2EB6-4A4E-8024-B67C5F44F146}">
      <dgm:prSet/>
      <dgm:spPr/>
      <dgm:t>
        <a:bodyPr/>
        <a:lstStyle/>
        <a:p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Η μείωση των αερίων του θερμοκηπίου είναι απαραίτητη για τον περιορισμό της αύξησης της παγκόσμιας θερμοκρασίας.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E4C9E4-761A-4583-AC8B-3EBC5B159C4F}" type="parTrans" cxnId="{C6F32DFE-D246-4B6A-9202-458BEBCE5369}">
      <dgm:prSet/>
      <dgm:spPr/>
      <dgm:t>
        <a:bodyPr/>
        <a:lstStyle/>
        <a:p>
          <a:endParaRPr lang="en-US"/>
        </a:p>
      </dgm:t>
    </dgm:pt>
    <dgm:pt modelId="{CBAA707B-1DDC-4999-8C19-C817D28D7CBE}" type="sibTrans" cxnId="{C6F32DFE-D246-4B6A-9202-458BEBCE5369}">
      <dgm:prSet/>
      <dgm:spPr/>
      <dgm:t>
        <a:bodyPr/>
        <a:lstStyle/>
        <a:p>
          <a:endParaRPr lang="en-US"/>
        </a:p>
      </dgm:t>
    </dgm:pt>
    <dgm:pt modelId="{E1022094-6790-40BB-B35E-B8B1C49BBCB4}">
      <dgm:prSet/>
      <dgm:spPr/>
      <dgm:t>
        <a:bodyPr/>
        <a:lstStyle/>
        <a:p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Προτείνονται διάφορες μέθοδοι για να επιτευχθεί αυτό.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4B297A-DCC8-4FF2-B23C-085024A27C18}" type="parTrans" cxnId="{B24CD536-395A-48E0-994C-DAD83F68E441}">
      <dgm:prSet/>
      <dgm:spPr/>
      <dgm:t>
        <a:bodyPr/>
        <a:lstStyle/>
        <a:p>
          <a:endParaRPr lang="en-US"/>
        </a:p>
      </dgm:t>
    </dgm:pt>
    <dgm:pt modelId="{92F3459C-F892-4F35-86EC-DAB6C563828B}" type="sibTrans" cxnId="{B24CD536-395A-48E0-994C-DAD83F68E441}">
      <dgm:prSet/>
      <dgm:spPr/>
      <dgm:t>
        <a:bodyPr/>
        <a:lstStyle/>
        <a:p>
          <a:endParaRPr lang="en-US"/>
        </a:p>
      </dgm:t>
    </dgm:pt>
    <dgm:pt modelId="{6B19351F-7CE5-43F6-813E-BD0675FEB13F}">
      <dgm:prSet/>
      <dgm:spPr/>
      <dgm:t>
        <a:bodyPr/>
        <a:lstStyle/>
        <a:p>
          <a:r>
            <a:rPr lang="el-GR" dirty="0">
              <a:latin typeface="Arial" panose="020B0604020202020204" pitchFamily="34" charset="0"/>
              <a:cs typeface="Arial" panose="020B0604020202020204" pitchFamily="34" charset="0"/>
            </a:rPr>
            <a:t>Γίνεται σύγκριση ορισμένων από αυτές και εξετάζεται η αποτελεσματικότητά τους.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4934CA-C0D3-49AF-8706-829767CDA9A0}" type="parTrans" cxnId="{C8F19E66-97EE-4D38-AC6B-C828FE50900C}">
      <dgm:prSet/>
      <dgm:spPr/>
      <dgm:t>
        <a:bodyPr/>
        <a:lstStyle/>
        <a:p>
          <a:endParaRPr lang="en-US"/>
        </a:p>
      </dgm:t>
    </dgm:pt>
    <dgm:pt modelId="{95C30915-C45E-472F-87A3-7AFE7B4EB400}" type="sibTrans" cxnId="{C8F19E66-97EE-4D38-AC6B-C828FE50900C}">
      <dgm:prSet/>
      <dgm:spPr/>
      <dgm:t>
        <a:bodyPr/>
        <a:lstStyle/>
        <a:p>
          <a:endParaRPr lang="en-US"/>
        </a:p>
      </dgm:t>
    </dgm:pt>
    <dgm:pt modelId="{40D7E18D-BCF2-4578-8F14-B107A3A352C2}" type="pres">
      <dgm:prSet presAssocID="{DD30EBF6-AA3E-403B-9938-5B6B3264F0E1}" presName="linear" presStyleCnt="0">
        <dgm:presLayoutVars>
          <dgm:animLvl val="lvl"/>
          <dgm:resizeHandles val="exact"/>
        </dgm:presLayoutVars>
      </dgm:prSet>
      <dgm:spPr/>
    </dgm:pt>
    <dgm:pt modelId="{65670B93-28A5-4619-93D3-FC5AAE09C869}" type="pres">
      <dgm:prSet presAssocID="{E52229BA-C540-43EA-9B84-4FA7177526B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0C92853-E458-4D59-965B-45DD5F1FF7AC}" type="pres">
      <dgm:prSet presAssocID="{D4D9E8AC-CC83-4BF4-A261-75BC9EBA4491}" presName="spacer" presStyleCnt="0"/>
      <dgm:spPr/>
    </dgm:pt>
    <dgm:pt modelId="{4FCA5EE8-1DA1-4431-924B-7CA8854CD182}" type="pres">
      <dgm:prSet presAssocID="{D9C85632-2EB6-4A4E-8024-B67C5F44F14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70F12BF-6E3B-4E3F-8E72-A6F4C3997550}" type="pres">
      <dgm:prSet presAssocID="{CBAA707B-1DDC-4999-8C19-C817D28D7CBE}" presName="spacer" presStyleCnt="0"/>
      <dgm:spPr/>
    </dgm:pt>
    <dgm:pt modelId="{3CEF6F71-3895-4BC6-B7B1-B8A5D37718E5}" type="pres">
      <dgm:prSet presAssocID="{E1022094-6790-40BB-B35E-B8B1C49BBCB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D44C4FA-111F-4343-BE14-995F19E7A683}" type="pres">
      <dgm:prSet presAssocID="{92F3459C-F892-4F35-86EC-DAB6C563828B}" presName="spacer" presStyleCnt="0"/>
      <dgm:spPr/>
    </dgm:pt>
    <dgm:pt modelId="{1DF22B97-2CCB-4A10-AA96-FF60C2F8951E}" type="pres">
      <dgm:prSet presAssocID="{6B19351F-7CE5-43F6-813E-BD0675FEB13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9FC6103-8446-41D1-8EAE-F0CA2642F829}" type="presOf" srcId="{E52229BA-C540-43EA-9B84-4FA7177526B8}" destId="{65670B93-28A5-4619-93D3-FC5AAE09C869}" srcOrd="0" destOrd="0" presId="urn:microsoft.com/office/officeart/2005/8/layout/vList2"/>
    <dgm:cxn modelId="{9B64860E-2651-46E0-8158-6540F92B8889}" type="presOf" srcId="{D9C85632-2EB6-4A4E-8024-B67C5F44F146}" destId="{4FCA5EE8-1DA1-4431-924B-7CA8854CD182}" srcOrd="0" destOrd="0" presId="urn:microsoft.com/office/officeart/2005/8/layout/vList2"/>
    <dgm:cxn modelId="{3A36D329-986C-4AA9-9EE9-A2206CC92074}" type="presOf" srcId="{DD30EBF6-AA3E-403B-9938-5B6B3264F0E1}" destId="{40D7E18D-BCF2-4578-8F14-B107A3A352C2}" srcOrd="0" destOrd="0" presId="urn:microsoft.com/office/officeart/2005/8/layout/vList2"/>
    <dgm:cxn modelId="{B24CD536-395A-48E0-994C-DAD83F68E441}" srcId="{DD30EBF6-AA3E-403B-9938-5B6B3264F0E1}" destId="{E1022094-6790-40BB-B35E-B8B1C49BBCB4}" srcOrd="2" destOrd="0" parTransId="{304B297A-DCC8-4FF2-B23C-085024A27C18}" sibTransId="{92F3459C-F892-4F35-86EC-DAB6C563828B}"/>
    <dgm:cxn modelId="{10E0193E-BB00-4757-A918-5FBA58AD6ECF}" type="presOf" srcId="{6B19351F-7CE5-43F6-813E-BD0675FEB13F}" destId="{1DF22B97-2CCB-4A10-AA96-FF60C2F8951E}" srcOrd="0" destOrd="0" presId="urn:microsoft.com/office/officeart/2005/8/layout/vList2"/>
    <dgm:cxn modelId="{C8F19E66-97EE-4D38-AC6B-C828FE50900C}" srcId="{DD30EBF6-AA3E-403B-9938-5B6B3264F0E1}" destId="{6B19351F-7CE5-43F6-813E-BD0675FEB13F}" srcOrd="3" destOrd="0" parTransId="{304934CA-C0D3-49AF-8706-829767CDA9A0}" sibTransId="{95C30915-C45E-472F-87A3-7AFE7B4EB400}"/>
    <dgm:cxn modelId="{AFB42AAF-6593-4F80-9C80-48E6DCE9FB5E}" srcId="{DD30EBF6-AA3E-403B-9938-5B6B3264F0E1}" destId="{E52229BA-C540-43EA-9B84-4FA7177526B8}" srcOrd="0" destOrd="0" parTransId="{A52F0D04-4CA9-487D-A60B-C8EEDA7FF15A}" sibTransId="{D4D9E8AC-CC83-4BF4-A261-75BC9EBA4491}"/>
    <dgm:cxn modelId="{C6379AB3-2320-4CDC-B31E-30C973522D03}" type="presOf" srcId="{E1022094-6790-40BB-B35E-B8B1C49BBCB4}" destId="{3CEF6F71-3895-4BC6-B7B1-B8A5D37718E5}" srcOrd="0" destOrd="0" presId="urn:microsoft.com/office/officeart/2005/8/layout/vList2"/>
    <dgm:cxn modelId="{C6F32DFE-D246-4B6A-9202-458BEBCE5369}" srcId="{DD30EBF6-AA3E-403B-9938-5B6B3264F0E1}" destId="{D9C85632-2EB6-4A4E-8024-B67C5F44F146}" srcOrd="1" destOrd="0" parTransId="{EDE4C9E4-761A-4583-AC8B-3EBC5B159C4F}" sibTransId="{CBAA707B-1DDC-4999-8C19-C817D28D7CBE}"/>
    <dgm:cxn modelId="{3ABFB3A6-9678-47A7-9CC9-3210B9D92933}" type="presParOf" srcId="{40D7E18D-BCF2-4578-8F14-B107A3A352C2}" destId="{65670B93-28A5-4619-93D3-FC5AAE09C869}" srcOrd="0" destOrd="0" presId="urn:microsoft.com/office/officeart/2005/8/layout/vList2"/>
    <dgm:cxn modelId="{B65FF797-A968-4B12-AB50-E9C31D63008D}" type="presParOf" srcId="{40D7E18D-BCF2-4578-8F14-B107A3A352C2}" destId="{90C92853-E458-4D59-965B-45DD5F1FF7AC}" srcOrd="1" destOrd="0" presId="urn:microsoft.com/office/officeart/2005/8/layout/vList2"/>
    <dgm:cxn modelId="{0B4FA643-D321-45FD-807F-A56E1F75C3E1}" type="presParOf" srcId="{40D7E18D-BCF2-4578-8F14-B107A3A352C2}" destId="{4FCA5EE8-1DA1-4431-924B-7CA8854CD182}" srcOrd="2" destOrd="0" presId="urn:microsoft.com/office/officeart/2005/8/layout/vList2"/>
    <dgm:cxn modelId="{B053548F-B219-4B23-8084-022312F04B98}" type="presParOf" srcId="{40D7E18D-BCF2-4578-8F14-B107A3A352C2}" destId="{B70F12BF-6E3B-4E3F-8E72-A6F4C3997550}" srcOrd="3" destOrd="0" presId="urn:microsoft.com/office/officeart/2005/8/layout/vList2"/>
    <dgm:cxn modelId="{BC27045A-8384-46EE-93ED-7E86108BA783}" type="presParOf" srcId="{40D7E18D-BCF2-4578-8F14-B107A3A352C2}" destId="{3CEF6F71-3895-4BC6-B7B1-B8A5D37718E5}" srcOrd="4" destOrd="0" presId="urn:microsoft.com/office/officeart/2005/8/layout/vList2"/>
    <dgm:cxn modelId="{CAD121A7-D28B-43A7-B1CE-147EFA3B36ED}" type="presParOf" srcId="{40D7E18D-BCF2-4578-8F14-B107A3A352C2}" destId="{6D44C4FA-111F-4343-BE14-995F19E7A683}" srcOrd="5" destOrd="0" presId="urn:microsoft.com/office/officeart/2005/8/layout/vList2"/>
    <dgm:cxn modelId="{ED619568-A76A-4D11-AE77-33736DDD9591}" type="presParOf" srcId="{40D7E18D-BCF2-4578-8F14-B107A3A352C2}" destId="{1DF22B97-2CCB-4A10-AA96-FF60C2F8951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70B93-28A5-4619-93D3-FC5AAE09C869}">
      <dsp:nvSpPr>
        <dsp:cNvPr id="0" name=""/>
        <dsp:cNvSpPr/>
      </dsp:nvSpPr>
      <dsp:spPr>
        <a:xfrm>
          <a:off x="0" y="78150"/>
          <a:ext cx="6628804" cy="11583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kern="1200" dirty="0">
              <a:latin typeface="Arial" panose="020B0604020202020204" pitchFamily="34" charset="0"/>
              <a:cs typeface="Arial" panose="020B0604020202020204" pitchFamily="34" charset="0"/>
            </a:rPr>
            <a:t>Το πρόβλημα αφορά στην κλιματική αλλαγή, η οποία προκαλείται από αέριους ρύπους, και μελετάει τη θέση της Ελλάδας.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544" y="134694"/>
        <a:ext cx="6515716" cy="1045212"/>
      </dsp:txXfrm>
    </dsp:sp>
    <dsp:sp modelId="{4FCA5EE8-1DA1-4431-924B-7CA8854CD182}">
      <dsp:nvSpPr>
        <dsp:cNvPr id="0" name=""/>
        <dsp:cNvSpPr/>
      </dsp:nvSpPr>
      <dsp:spPr>
        <a:xfrm>
          <a:off x="0" y="1299810"/>
          <a:ext cx="6628804" cy="1158300"/>
        </a:xfrm>
        <a:prstGeom prst="roundRect">
          <a:avLst/>
        </a:prstGeom>
        <a:gradFill rotWithShape="0">
          <a:gsLst>
            <a:gs pos="0">
              <a:schemeClr val="accent2">
                <a:hueOff val="-988095"/>
                <a:satOff val="4733"/>
                <a:lumOff val="4379"/>
                <a:alphaOff val="0"/>
                <a:tint val="96000"/>
                <a:lumMod val="100000"/>
              </a:schemeClr>
            </a:gs>
            <a:gs pos="78000">
              <a:schemeClr val="accent2">
                <a:hueOff val="-988095"/>
                <a:satOff val="4733"/>
                <a:lumOff val="437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kern="1200" dirty="0">
              <a:latin typeface="Arial" panose="020B0604020202020204" pitchFamily="34" charset="0"/>
              <a:cs typeface="Arial" panose="020B0604020202020204" pitchFamily="34" charset="0"/>
            </a:rPr>
            <a:t>Η μείωση των αερίων του θερμοκηπίου είναι απαραίτητη για τον περιορισμό της αύξησης της παγκόσμιας θερμοκρασίας.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544" y="1356354"/>
        <a:ext cx="6515716" cy="1045212"/>
      </dsp:txXfrm>
    </dsp:sp>
    <dsp:sp modelId="{3CEF6F71-3895-4BC6-B7B1-B8A5D37718E5}">
      <dsp:nvSpPr>
        <dsp:cNvPr id="0" name=""/>
        <dsp:cNvSpPr/>
      </dsp:nvSpPr>
      <dsp:spPr>
        <a:xfrm>
          <a:off x="0" y="2521470"/>
          <a:ext cx="6628804" cy="1158300"/>
        </a:xfrm>
        <a:prstGeom prst="roundRect">
          <a:avLst/>
        </a:prstGeom>
        <a:gradFill rotWithShape="0">
          <a:gsLst>
            <a:gs pos="0">
              <a:schemeClr val="accent2">
                <a:hueOff val="-1976191"/>
                <a:satOff val="9467"/>
                <a:lumOff val="8758"/>
                <a:alphaOff val="0"/>
                <a:tint val="96000"/>
                <a:lumMod val="100000"/>
              </a:schemeClr>
            </a:gs>
            <a:gs pos="78000">
              <a:schemeClr val="accent2">
                <a:hueOff val="-1976191"/>
                <a:satOff val="9467"/>
                <a:lumOff val="875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kern="1200" dirty="0">
              <a:latin typeface="Arial" panose="020B0604020202020204" pitchFamily="34" charset="0"/>
              <a:cs typeface="Arial" panose="020B0604020202020204" pitchFamily="34" charset="0"/>
            </a:rPr>
            <a:t>Προτείνονται διάφορες μέθοδοι για να επιτευχθεί αυτό.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544" y="2578014"/>
        <a:ext cx="6515716" cy="1045212"/>
      </dsp:txXfrm>
    </dsp:sp>
    <dsp:sp modelId="{1DF22B97-2CCB-4A10-AA96-FF60C2F8951E}">
      <dsp:nvSpPr>
        <dsp:cNvPr id="0" name=""/>
        <dsp:cNvSpPr/>
      </dsp:nvSpPr>
      <dsp:spPr>
        <a:xfrm>
          <a:off x="0" y="3743130"/>
          <a:ext cx="6628804" cy="115830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kern="1200" dirty="0">
              <a:latin typeface="Arial" panose="020B0604020202020204" pitchFamily="34" charset="0"/>
              <a:cs typeface="Arial" panose="020B0604020202020204" pitchFamily="34" charset="0"/>
            </a:rPr>
            <a:t>Γίνεται σύγκριση ορισμένων από αυτές και εξετάζεται η αποτελεσματικότητά τους.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544" y="3799674"/>
        <a:ext cx="6515716" cy="1045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3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34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8574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3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0408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82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11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7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4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3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3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7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3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4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2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7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1CED-465B-40B5-ADCE-957C918F227B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8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2">
            <a:extLst>
              <a:ext uri="{FF2B5EF4-FFF2-40B4-BE49-F238E27FC236}">
                <a16:creationId xmlns:a16="http://schemas.microsoft.com/office/drawing/2014/main" id="{E1AAB40A-EE85-8429-E3CC-846C88665B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b="21303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61B4B979-D4DF-7B6B-C9B0-C7B7FD2D0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r>
              <a:rPr lang="el-GR" sz="4800" dirty="0"/>
              <a:t>Εκπομπές καυσαερίων </a:t>
            </a:r>
            <a:r>
              <a:rPr lang="el-GR" sz="4800" dirty="0">
                <a:latin typeface="Arial" panose="020B0604020202020204" pitchFamily="34" charset="0"/>
                <a:cs typeface="Arial" panose="020B0604020202020204" pitchFamily="34" charset="0"/>
              </a:rPr>
              <a:t>στην</a:t>
            </a:r>
            <a:r>
              <a:rPr lang="el-GR" sz="4800" dirty="0"/>
              <a:t> Ελλάδα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DC5AC9E-9672-446E-E303-1E3F74573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Βασίλειος Γκίκας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ΑΜ: 1112202000038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44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46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48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50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52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54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658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D844F4B-1443-A7E8-1C6E-D93370BBB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061012"/>
            <a:ext cx="5101987" cy="19229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π</a:t>
            </a:r>
            <a:r>
              <a:rPr 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ρό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βλημα</a:t>
            </a: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7DBA78C8-BDBF-AF47-CDD0-B852909BDA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834064"/>
              </p:ext>
            </p:extLst>
          </p:nvPr>
        </p:nvGraphicFramePr>
        <p:xfrm>
          <a:off x="1237431" y="1151643"/>
          <a:ext cx="4692062" cy="2560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1419">
                  <a:extLst>
                    <a:ext uri="{9D8B030D-6E8A-4147-A177-3AD203B41FA5}">
                      <a16:colId xmlns:a16="http://schemas.microsoft.com/office/drawing/2014/main" val="3042585154"/>
                    </a:ext>
                  </a:extLst>
                </a:gridCol>
                <a:gridCol w="2120643">
                  <a:extLst>
                    <a:ext uri="{9D8B030D-6E8A-4147-A177-3AD203B41FA5}">
                      <a16:colId xmlns:a16="http://schemas.microsoft.com/office/drawing/2014/main" val="39884960"/>
                    </a:ext>
                  </a:extLst>
                </a:gridCol>
              </a:tblGrid>
              <a:tr h="43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Δράση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Εκπομπές καυσαερίων (σε τόνους </a:t>
                      </a: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l-GR" sz="1200" baseline="-25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extLst>
                  <a:ext uri="{0D108BD9-81ED-4DB2-BD59-A6C34878D82A}">
                    <a16:rowId xmlns:a16="http://schemas.microsoft.com/office/drawing/2014/main" val="1477584228"/>
                  </a:ext>
                </a:extLst>
              </a:tr>
              <a:tr h="43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Χρήση βενζινοκίνητου οχήματος για ένα έτος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4,49</a:t>
                      </a:r>
                      <a:endParaRPr lang="el-G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extLst>
                  <a:ext uri="{0D108BD9-81ED-4DB2-BD59-A6C34878D82A}">
                    <a16:rowId xmlns:a16="http://schemas.microsoft.com/office/drawing/2014/main" val="3844289945"/>
                  </a:ext>
                </a:extLst>
              </a:tr>
              <a:tr h="632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Παραγωγή ηλεκτρισμού από σταθμό με χρήση φυσικού αερίου για ένα έτος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397.959,7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extLst>
                  <a:ext uri="{0D108BD9-81ED-4DB2-BD59-A6C34878D82A}">
                    <a16:rowId xmlns:a16="http://schemas.microsoft.com/office/drawing/2014/main" val="3571905832"/>
                  </a:ext>
                </a:extLst>
              </a:tr>
              <a:tr h="43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Απορρόφηση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el-GR" sz="1200" baseline="-25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l-GR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από φύτευση δέντρου μέσα σε 10 χρόνια</a:t>
                      </a:r>
                      <a:endParaRPr lang="el-G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06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extLst>
                  <a:ext uri="{0D108BD9-81ED-4DB2-BD59-A6C34878D82A}">
                    <a16:rowId xmlns:a16="http://schemas.microsoft.com/office/drawing/2014/main" val="393004338"/>
                  </a:ext>
                </a:extLst>
              </a:tr>
              <a:tr h="632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Ανακύκλωση μιας σακούλας αντί για απόρριψη στα οργανικά σκουπίδια</a:t>
                      </a:r>
                      <a:endParaRPr lang="el-GR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0,0231</a:t>
                      </a:r>
                      <a:endParaRPr lang="el-GR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520" marR="72520" marT="0" marB="0"/>
                </a:tc>
                <a:extLst>
                  <a:ext uri="{0D108BD9-81ED-4DB2-BD59-A6C34878D82A}">
                    <a16:rowId xmlns:a16="http://schemas.microsoft.com/office/drawing/2014/main" val="105928617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03836A1-0137-6AFC-5618-3DAE5204C099}"/>
              </a:ext>
            </a:extLst>
          </p:cNvPr>
          <p:cNvSpPr txBox="1"/>
          <p:nvPr/>
        </p:nvSpPr>
        <p:spPr>
          <a:xfrm>
            <a:off x="7239000" y="1144369"/>
            <a:ext cx="3810000" cy="5713631"/>
          </a:xfr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Η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εκ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πομπή αερίων του θερμοκηπίου - όπως το διοξείδιο του άνθρακα (CO</a:t>
            </a:r>
            <a:r>
              <a:rPr kumimoji="0" lang="en-US" altLang="el-GR" sz="1900" b="0" i="0" u="none" strike="noStrike" cap="none" normalizeH="0" baseline="-3000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και το μεθάνιο (CH</a:t>
            </a:r>
            <a:r>
              <a:rPr kumimoji="0" lang="en-US" altLang="el-GR" sz="1900" b="0" i="0" u="none" strike="noStrike" cap="none" normalizeH="0" baseline="-3000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- επιταχύνει την κλιματική αλλαγή. Η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Ευρω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παϊκή Στατιστική Υπηρεσία (Eurostat) εκτιμά ότι το 2021, οι εκπομπές καυσαερίων στην Ελλάδα ισοδυναμούσαν με την εκπομπή 58.982.000 τόνων CO</a:t>
            </a:r>
            <a:r>
              <a:rPr kumimoji="0" lang="en-US" altLang="el-GR" sz="1900" b="0" i="0" u="none" strike="noStrike" cap="none" normalizeH="0" baseline="-3000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α)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Σύμφων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 με την Ελληνική Στατιστική Υπηρεσία (ΕΛΣΤΑΤ), το 2021 ο μόνιμος πληθυσμός της Ελλάδας ήταν 10.482.487. Να β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ρεθεί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όσοι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τόνοι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</a:t>
            </a:r>
            <a:r>
              <a:rPr kumimoji="0" lang="en-US" altLang="el-GR" sz="1900" b="0" i="0" u="none" strike="noStrike" cap="none" normalizeH="0" baseline="-3000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kumimoji="0" lang="en-US" altLang="el-GR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</a:t>
            </a:r>
            <a:r>
              <a:rPr kumimoji="0" lang="en-US" altLang="el-GR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ερί</a:t>
            </a:r>
            <a:r>
              <a:rPr kumimoji="0" lang="en-US" altLang="el-GR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που 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αντιστοιχούν σε κάθε μόνιμο κάτοικο.</a:t>
            </a:r>
          </a:p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β)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Σύμφων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 με το Εθνικό Σχέδιο για την Ενέργεια και το Κλίμα, η ελληνική οικονομία θα πρέπει να είναι κλιματικά ουδέτερη μέχρι το 2050.</a:t>
            </a:r>
          </a:p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Μελετήστε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τον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παρα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κάτω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ίν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ακα με δεδομένα από την κυβερνητική Υπηρεσία Προστασίας Περιβάλλοντος των ΗΠΑ (Environmental Protection Agency – EPA).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Με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ράσινο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σημειώνοντ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αι δραστηριότητες που μειώνουν τις εκπομπές και με κόκκινο αυτές που τις αυξάνουν.</a:t>
            </a:r>
          </a:p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Προτείνετε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δράσεις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ου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μπ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ορεί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να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λά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βει: i) ένας πολίτης και ii) το κράτος, ώστε να επιτευχθεί αυτός ο σκοπός.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Σε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τι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βα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θμό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kumimoji="0" lang="en-US" altLang="el-GR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</a:t>
            </a:r>
            <a:r>
              <a:rPr kumimoji="0" lang="en-US" altLang="el-GR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ερί</a:t>
            </a:r>
            <a:r>
              <a:rPr kumimoji="0" lang="en-US" altLang="el-GR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που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θα πρέπει να πραγματοποιηθεί η κάθε ενέργεια ξεχωριστά, ώστε να μηδενιστούν οι εκπομπές ;</a:t>
            </a:r>
          </a:p>
          <a:p>
            <a:pPr marR="0" lvl="0" indent="-22860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γ)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Σκεφτείτε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αν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είν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αι εύκολο να μηδενιστούν οι εκπομπές, επιλέγοντας μία μόνο ενέργεια για τη μείωσή τους.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Τι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l-GR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συμ</a:t>
            </a:r>
            <a:r>
              <a:rPr kumimoji="0" lang="en-US" altLang="el-GR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πέρασμα βγάζετε;</a:t>
            </a:r>
          </a:p>
          <a:p>
            <a:pPr indent="-228600">
              <a:lnSpc>
                <a:spcPct val="110000"/>
              </a:lnSpc>
              <a:spcBef>
                <a:spcPts val="1000"/>
              </a:spcBef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444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8244201-24F5-62E9-B63F-CCDE0CEFF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l-GR" sz="3700" dirty="0">
                <a:latin typeface="Arial" panose="020B0604020202020204" pitchFamily="34" charset="0"/>
                <a:cs typeface="Arial" panose="020B0604020202020204" pitchFamily="34" charset="0"/>
              </a:rPr>
              <a:t>Το περιβαλλοντικό ζήτημα</a:t>
            </a:r>
          </a:p>
        </p:txBody>
      </p:sp>
      <p:grpSp>
        <p:nvGrpSpPr>
          <p:cNvPr id="28" name="Group 1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</p:grpSp>
      <p:sp>
        <p:nvSpPr>
          <p:cNvPr id="31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Θέση περιεχομένου 2">
            <a:extLst>
              <a:ext uri="{FF2B5EF4-FFF2-40B4-BE49-F238E27FC236}">
                <a16:creationId xmlns:a16="http://schemas.microsoft.com/office/drawing/2014/main" id="{CE698991-39C1-B565-1348-83584AD7C5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477332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4043158"/>
      </p:ext>
    </p:extLst>
  </p:cSld>
  <p:clrMapOvr>
    <a:masterClrMapping/>
  </p:clrMapOvr>
</p:sld>
</file>

<file path=ppt/theme/theme1.xml><?xml version="1.0" encoding="utf-8"?>
<a:theme xmlns:a="http://schemas.openxmlformats.org/drawingml/2006/main" name="Όψη">
  <a:themeElements>
    <a:clrScheme name="Όψη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Όψη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Όψ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</TotalTime>
  <Words>337</Words>
  <Application>Microsoft Office PowerPoint</Application>
  <PresentationFormat>Ευρεία οθόνη</PresentationFormat>
  <Paragraphs>25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Όψη</vt:lpstr>
      <vt:lpstr>Εκπομπές καυσαερίων στην Ελλάδα</vt:lpstr>
      <vt:lpstr>Το πρόβλημα</vt:lpstr>
      <vt:lpstr>Το περιβαλλοντικό ζήτημα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Εκπομπές καυσαερίων στην Ελλάδα</dc:title>
  <dc:creator>Βασίλης Γκίκας</dc:creator>
  <cp:lastModifiedBy>Βασίλης Γκίκας</cp:lastModifiedBy>
  <cp:revision>1</cp:revision>
  <dcterms:created xsi:type="dcterms:W3CDTF">2023-12-18T18:38:39Z</dcterms:created>
  <dcterms:modified xsi:type="dcterms:W3CDTF">2023-12-18T21:15:04Z</dcterms:modified>
</cp:coreProperties>
</file>